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1" r:id="rId4"/>
    <p:sldId id="261" r:id="rId5"/>
    <p:sldId id="272" r:id="rId6"/>
    <p:sldId id="262" r:id="rId7"/>
    <p:sldId id="273" r:id="rId8"/>
    <p:sldId id="263" r:id="rId9"/>
    <p:sldId id="274" r:id="rId10"/>
    <p:sldId id="264" r:id="rId11"/>
    <p:sldId id="275" r:id="rId12"/>
    <p:sldId id="265" r:id="rId13"/>
    <p:sldId id="276" r:id="rId14"/>
    <p:sldId id="266" r:id="rId15"/>
    <p:sldId id="277" r:id="rId16"/>
    <p:sldId id="278" r:id="rId17"/>
    <p:sldId id="279" r:id="rId18"/>
    <p:sldId id="280" r:id="rId19"/>
    <p:sldId id="282" r:id="rId20"/>
    <p:sldId id="281" r:id="rId21"/>
    <p:sldId id="284" r:id="rId22"/>
    <p:sldId id="283" r:id="rId23"/>
    <p:sldId id="286" r:id="rId24"/>
    <p:sldId id="28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3" autoAdjust="0"/>
    <p:restoredTop sz="94603" autoAdjust="0"/>
  </p:normalViewPr>
  <p:slideViewPr>
    <p:cSldViewPr>
      <p:cViewPr varScale="1">
        <p:scale>
          <a:sx n="83" d="100"/>
          <a:sy n="83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E50C-4A4D-4570-BC9D-27BE0FBEE048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65D59-644B-41B0-8828-50F28F44D1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5D59-644B-41B0-8828-50F28F44D15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F449-B791-4426-BB86-D3BFF048B04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178F-7AE7-4CA7-B0CF-8B9E744133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file:///C:\Users\Kuntz\Music\-%20A%20Musiques%20de%20films\Mega%20Cinema%20Disc%204\02%20James%20Bond%20(Main%20Theme).mp3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file:///C:\Users\Kuntz\Music\-%20A%20Musiques%20de%20films\Mega%20Cinema%20Disc%201\06%20Star%20Wars-%20Main%20Title.mp3" TargetMode="External"/><Relationship Id="rId1" Type="http://schemas.openxmlformats.org/officeDocument/2006/relationships/audio" Target="file:///C:\Users\Kuntz\Music\-%20A%20Musiques%20de%20films\Mega%20Cinema%20Disc%201\19%20Superman-%20Main%20Theme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ECOUVERTE 1  ROUGE REPONSES_Page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19 Superman- Main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19 Superman- Main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19 Superman- Main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06 Star Wars- Main Tit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02 James Bond (Main The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02 James Bond (Main The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02 James Bond (Main The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02 James Bond (Main The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19 Superman- Main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25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25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25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7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2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3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5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4211960" y="50131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80" cy="6858000"/>
          </a:xfr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6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892480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3419872" y="515719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7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9144000" cy="6741368"/>
          </a:xfrm>
        </p:spPr>
      </p:pic>
      <p:sp>
        <p:nvSpPr>
          <p:cNvPr id="3" name="ZoneTexte 2"/>
          <p:cNvSpPr txBox="1"/>
          <p:nvPr/>
        </p:nvSpPr>
        <p:spPr>
          <a:xfrm>
            <a:off x="3131840" y="501317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1  ROUGE 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1  ROUGE 8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5856" y="508518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1  ROUGE 9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1  ROUGE 9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508518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Réponses A et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REPONSES ESSAI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2761" cy="6858000"/>
          </a:xfrm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ECOUVERTE 1  ROUGE 1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ECOUVERTE 1  ROUGE 1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4048" y="458112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1  ROUGE 1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1  ROUGE 1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59832" y="5085184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REPONSES ESSAI6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82761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3131840" y="515719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2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3275856" y="515719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3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3563888" y="5085184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OUVERTE 1  ROUGE 4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4211960" y="50131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25</Words>
  <Application>Microsoft Office PowerPoint</Application>
  <PresentationFormat>Affichage à l'écran (4:3)</PresentationFormat>
  <Paragraphs>12</Paragraphs>
  <Slides>24</Slides>
  <Notes>1</Notes>
  <HiddenSlides>0</HiddenSlides>
  <MMClips>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Company>Millenium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Kuntz</dc:creator>
  <cp:lastModifiedBy>Kuntz</cp:lastModifiedBy>
  <cp:revision>38</cp:revision>
  <dcterms:created xsi:type="dcterms:W3CDTF">2016-05-22T12:19:36Z</dcterms:created>
  <dcterms:modified xsi:type="dcterms:W3CDTF">2016-05-26T15:07:18Z</dcterms:modified>
</cp:coreProperties>
</file>